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362" r:id="rId30"/>
    <p:sldId id="283" r:id="rId31"/>
    <p:sldId id="345" r:id="rId32"/>
    <p:sldId id="346" r:id="rId33"/>
    <p:sldId id="364" r:id="rId34"/>
    <p:sldId id="287" r:id="rId35"/>
    <p:sldId id="356" r:id="rId36"/>
    <p:sldId id="288" r:id="rId37"/>
    <p:sldId id="290" r:id="rId38"/>
    <p:sldId id="292" r:id="rId39"/>
    <p:sldId id="351" r:id="rId40"/>
    <p:sldId id="294" r:id="rId41"/>
    <p:sldId id="306" r:id="rId42"/>
    <p:sldId id="307" r:id="rId43"/>
    <p:sldId id="308" r:id="rId44"/>
    <p:sldId id="309" r:id="rId45"/>
    <p:sldId id="296" r:id="rId46"/>
    <p:sldId id="311" r:id="rId47"/>
    <p:sldId id="297" r:id="rId48"/>
    <p:sldId id="312" r:id="rId49"/>
    <p:sldId id="313" r:id="rId50"/>
    <p:sldId id="310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66" r:id="rId61"/>
    <p:sldId id="324" r:id="rId62"/>
    <p:sldId id="326" r:id="rId63"/>
    <p:sldId id="325" r:id="rId64"/>
    <p:sldId id="331" r:id="rId65"/>
    <p:sldId id="367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4" r:id="rId74"/>
    <p:sldId id="343" r:id="rId75"/>
    <p:sldId id="365" r:id="rId76"/>
    <p:sldId id="347" r:id="rId77"/>
    <p:sldId id="349" r:id="rId78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65" d="100"/>
          <a:sy n="65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in container, leave choice  to trainees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7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in container, leave choice to trainees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8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strategy pattern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Event Sourcing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plugin system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8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BE" dirty="0"/>
              <a:t>Look at coupled </a:t>
            </a:r>
          </a:p>
          <a:p>
            <a:pPr marL="228600" indent="-228600">
              <a:buAutoNum type="arabicPeriod"/>
            </a:pPr>
            <a:r>
              <a:rPr lang="en-BE" dirty="0"/>
              <a:t>Implement abstractions</a:t>
            </a:r>
          </a:p>
          <a:p>
            <a:pPr marL="228600" indent="-228600">
              <a:buAutoNum type="arabicPeriod"/>
            </a:pPr>
            <a:r>
              <a:rPr lang="en-BE" dirty="0"/>
              <a:t>Write test for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Implement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err="1"/>
              <a:t>Zelf</a:t>
            </a:r>
            <a:r>
              <a:rPr lang="en-BE" dirty="0"/>
              <a:t> </a:t>
            </a:r>
            <a:r>
              <a:rPr lang="en-BE" dirty="0" err="1"/>
              <a:t>implementeren</a:t>
            </a:r>
            <a:r>
              <a:rPr lang="en-BE"/>
              <a:t> van M$ DI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6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hexagonal-architecture-is-powerful" TargetMode="External"/><Relationship Id="rId3" Type="http://schemas.openxmlformats.org/officeDocument/2006/relationships/hyperlink" Target="https://www.youtube.com/user/IAmTimCorey/videos" TargetMode="External"/><Relationship Id="rId7" Type="http://schemas.openxmlformats.org/officeDocument/2006/relationships/hyperlink" Target="https://www.youtube.com/watch?v=th4AgBcrEH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hannel9.msdn.com/Shows/Visual-Studio-Toolbox/Dependency-Injection" TargetMode="External"/><Relationship Id="rId5" Type="http://schemas.openxmlformats.org/officeDocument/2006/relationships/hyperlink" Target="https://docs.microsoft.com/en-us/aspnet/core/fundamentals/dependency-injection" TargetMode="External"/><Relationship Id="rId10" Type="http://schemas.openxmlformats.org/officeDocument/2006/relationships/hyperlink" Target="https://youtu.be/IAcxetnsiCQ" TargetMode="External"/><Relationship Id="rId4" Type="http://schemas.openxmlformats.org/officeDocument/2006/relationships/hyperlink" Target="https://www.pluralsight.com/courses/inversion-of-control" TargetMode="External"/><Relationship Id="rId9" Type="http://schemas.openxmlformats.org/officeDocument/2006/relationships/hyperlink" Target="https://jeffreypalermo.com/2008/07/the-onion-architecture-part-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isn’t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members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</a:t>
            </a:r>
            <a:r>
              <a:rPr lang="en-US"/>
              <a:t>is 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537075"/>
            <a:ext cx="12192001" cy="7535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r>
              <a:rPr lang="en-US" dirty="0"/>
              <a:t>, Microsoft DI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</a:t>
            </a:r>
            <a:r>
              <a:rPr lang="en-BE" dirty="0"/>
              <a:t>0</a:t>
            </a:r>
            <a:r>
              <a:rPr lang="en-US" dirty="0"/>
              <a:t>0</a:t>
            </a:r>
          </a:p>
          <a:p>
            <a:pPr marL="342265" indent="-342265"/>
            <a:r>
              <a:rPr lang="en-US" dirty="0"/>
              <a:t>Part 2: 13:</a:t>
            </a:r>
            <a:r>
              <a:rPr lang="en-BE" dirty="0"/>
              <a:t>0</a:t>
            </a:r>
            <a:r>
              <a:rPr lang="en-US" dirty="0"/>
              <a:t>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1. 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2. Make Test work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216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080794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3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4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5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6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7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8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9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10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1020</TotalTime>
  <Words>2735</Words>
  <Application>Microsoft Office PowerPoint</Application>
  <PresentationFormat>Widescreen</PresentationFormat>
  <Paragraphs>452</Paragraphs>
  <Slides>77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.NET APP Models</vt:lpstr>
      <vt:lpstr>.NET APP Models</vt:lpstr>
      <vt:lpstr>.NET APP Models</vt:lpstr>
      <vt:lpstr>Asp net core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 Presentation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Autowiring dependencies</vt:lpstr>
      <vt:lpstr>Modules</vt:lpstr>
      <vt:lpstr>Multiple constructors</vt:lpstr>
      <vt:lpstr>Post-construction resolve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PowerPoint Presentation</vt:lpstr>
      <vt:lpstr>First answer on cohesion and coupling: 3 layered architecture</vt:lpstr>
      <vt:lpstr>3 layered architecture</vt:lpstr>
      <vt:lpstr>3 layered architecture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PowerPoint Presentation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75</cp:revision>
  <dcterms:modified xsi:type="dcterms:W3CDTF">2020-08-21T06:24:35Z</dcterms:modified>
</cp:coreProperties>
</file>